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3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2D376-4187-4D08-85A7-C730725A4B7E}" type="datetimeFigureOut">
              <a:rPr lang="en-NZ" smtClean="0"/>
              <a:t>1/05/2016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8A61B-1C75-47EA-91C8-74C69BA2DA03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ix.office.com/sni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en-NZ" dirty="0" smtClean="0"/>
              <a:t>Numeracy Strategies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Digital Feedback / </a:t>
            </a:r>
            <a:r>
              <a:rPr lang="en-NZ" dirty="0" err="1" smtClean="0"/>
              <a:t>feedforward</a:t>
            </a:r>
            <a:r>
              <a:rPr lang="en-NZ" dirty="0" smtClean="0"/>
              <a:t> 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NZ" dirty="0" err="1" smtClean="0"/>
              <a:t>Educreations</a:t>
            </a:r>
            <a:r>
              <a:rPr lang="en-NZ" dirty="0" smtClean="0"/>
              <a:t>              </a:t>
            </a:r>
            <a:r>
              <a:rPr lang="en-NZ" dirty="0" err="1" smtClean="0"/>
              <a:t>ShowMe</a:t>
            </a:r>
            <a:r>
              <a:rPr lang="en-NZ" dirty="0" smtClean="0"/>
              <a:t>                     </a:t>
            </a:r>
            <a:r>
              <a:rPr lang="en-NZ" dirty="0" err="1" smtClean="0"/>
              <a:t>Lensoo</a:t>
            </a:r>
            <a:r>
              <a:rPr lang="en-NZ" dirty="0" smtClean="0"/>
              <a:t> Create              (</a:t>
            </a:r>
            <a:r>
              <a:rPr lang="en-NZ" dirty="0" err="1" smtClean="0"/>
              <a:t>iPad</a:t>
            </a:r>
            <a:r>
              <a:rPr lang="en-NZ" dirty="0" smtClean="0"/>
              <a:t>)</a:t>
            </a:r>
          </a:p>
          <a:p>
            <a:pPr algn="ctr">
              <a:buNone/>
              <a:tabLst>
                <a:tab pos="4305300" algn="l"/>
              </a:tabLst>
            </a:pPr>
            <a:r>
              <a:rPr lang="en-NZ" dirty="0" smtClean="0"/>
              <a:t>Jing (PC)                      Snip (</a:t>
            </a:r>
            <a:r>
              <a:rPr lang="en-NZ" dirty="0" smtClean="0">
                <a:hlinkClick r:id="rId2"/>
              </a:rPr>
              <a:t>http://mix.office.com/snip</a:t>
            </a:r>
            <a:r>
              <a:rPr lang="en-NZ" dirty="0" smtClean="0"/>
              <a:t>)</a:t>
            </a:r>
          </a:p>
          <a:p>
            <a:pPr algn="ctr">
              <a:buNone/>
            </a:pPr>
            <a:r>
              <a:rPr lang="en-NZ" dirty="0" smtClean="0"/>
              <a:t>(there may be another application you would prefer to use)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Use one of the tools mentioned above, then create a video explaining how you solve each of the problems that follow. </a:t>
            </a:r>
          </a:p>
          <a:p>
            <a:pPr>
              <a:buNone/>
            </a:pPr>
            <a:endParaRPr lang="en-NZ" dirty="0"/>
          </a:p>
          <a:p>
            <a:pPr>
              <a:buNone/>
            </a:pPr>
            <a:r>
              <a:rPr lang="en-NZ" dirty="0" smtClean="0"/>
              <a:t>THEN, </a:t>
            </a:r>
          </a:p>
          <a:p>
            <a:pPr marL="514350" indent="-514350">
              <a:buAutoNum type="arabicPeriod"/>
            </a:pPr>
            <a:r>
              <a:rPr lang="en-NZ" dirty="0" smtClean="0"/>
              <a:t>Post your video explanation to the maths wiki page with your name as the post title</a:t>
            </a:r>
          </a:p>
          <a:p>
            <a:pPr marL="514350" indent="-514350">
              <a:buAutoNum type="arabicPeriod"/>
            </a:pPr>
            <a:endParaRPr lang="en-NZ" dirty="0" smtClean="0"/>
          </a:p>
          <a:p>
            <a:pPr marL="514350" indent="-514350">
              <a:buAutoNum type="arabicPeriod"/>
            </a:pPr>
            <a:r>
              <a:rPr lang="en-NZ" dirty="0" smtClean="0"/>
              <a:t>Watch the strategies of 3 others, then comment:</a:t>
            </a:r>
          </a:p>
          <a:p>
            <a:pPr marL="514350" indent="-514350">
              <a:buAutoNum type="arabicPeriod"/>
            </a:pPr>
            <a:endParaRPr lang="en-NZ" dirty="0" smtClean="0"/>
          </a:p>
          <a:p>
            <a:pPr marL="514350" indent="-514350">
              <a:buNone/>
            </a:pPr>
            <a:r>
              <a:rPr lang="en-NZ" dirty="0" smtClean="0"/>
              <a:t>         a)  do your answers agree? If not, can you identify who is right?</a:t>
            </a:r>
          </a:p>
          <a:p>
            <a:pPr marL="514350" indent="-514350">
              <a:buNone/>
            </a:pPr>
            <a:endParaRPr lang="en-NZ" dirty="0" smtClean="0"/>
          </a:p>
          <a:p>
            <a:pPr marL="514350" indent="-514350">
              <a:buNone/>
            </a:pPr>
            <a:r>
              <a:rPr lang="en-NZ" dirty="0" smtClean="0"/>
              <a:t>         b) are your strategies the same?</a:t>
            </a:r>
          </a:p>
          <a:p>
            <a:pPr marL="514350" indent="-514350">
              <a:buNone/>
            </a:pPr>
            <a:endParaRPr lang="en-NZ" dirty="0" smtClean="0"/>
          </a:p>
          <a:p>
            <a:pPr marL="514350" indent="-514350">
              <a:buNone/>
            </a:pPr>
            <a:r>
              <a:rPr lang="en-NZ" dirty="0" smtClean="0"/>
              <a:t>         c) identify how they differ. If they do, is one more efficient than the other? Why?</a:t>
            </a:r>
          </a:p>
          <a:p>
            <a:pPr marL="514350" indent="-514350">
              <a:buNone/>
            </a:pPr>
            <a:endParaRPr lang="en-NZ" dirty="0" smtClean="0"/>
          </a:p>
          <a:p>
            <a:pPr marL="514350" indent="-514350">
              <a:buNone/>
            </a:pPr>
            <a:r>
              <a:rPr lang="en-NZ" dirty="0" smtClean="0"/>
              <a:t>3.    Post comments – feedback and feed forward to your peers.</a:t>
            </a:r>
          </a:p>
          <a:p>
            <a:pPr marL="514350" indent="-514350">
              <a:buAutoNum type="arabicPeriod"/>
            </a:pPr>
            <a:endParaRPr lang="en-NZ" dirty="0" smtClean="0"/>
          </a:p>
          <a:p>
            <a:pPr>
              <a:buNone/>
            </a:pPr>
            <a:endParaRPr lang="en-NZ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Problem 1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33550"/>
            <a:ext cx="70104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Problem 2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0866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Problem 3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67341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Problem 4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447800"/>
            <a:ext cx="74295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156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Numeracy Strategies</vt:lpstr>
      <vt:lpstr>Slide 2</vt:lpstr>
      <vt:lpstr>Problem 1</vt:lpstr>
      <vt:lpstr>Problem 2</vt:lpstr>
      <vt:lpstr>Problem 3</vt:lpstr>
      <vt:lpstr>Problem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Numeracy Strategies</dc:title>
  <dc:creator>Mark</dc:creator>
  <cp:lastModifiedBy>Mark</cp:lastModifiedBy>
  <cp:revision>6</cp:revision>
  <dcterms:created xsi:type="dcterms:W3CDTF">2016-05-01T02:41:19Z</dcterms:created>
  <dcterms:modified xsi:type="dcterms:W3CDTF">2016-05-01T03:35:39Z</dcterms:modified>
</cp:coreProperties>
</file>